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96"/>
  </p:notesMasterIdLst>
  <p:sldIdLst>
    <p:sldId id="256" r:id="rId2"/>
    <p:sldId id="296" r:id="rId3"/>
    <p:sldId id="297" r:id="rId4"/>
    <p:sldId id="298" r:id="rId5"/>
    <p:sldId id="299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27" r:id="rId34"/>
    <p:sldId id="328" r:id="rId35"/>
    <p:sldId id="329" r:id="rId36"/>
    <p:sldId id="330" r:id="rId37"/>
    <p:sldId id="331" r:id="rId38"/>
    <p:sldId id="332" r:id="rId39"/>
    <p:sldId id="333" r:id="rId40"/>
    <p:sldId id="334" r:id="rId41"/>
    <p:sldId id="335" r:id="rId42"/>
    <p:sldId id="346" r:id="rId43"/>
    <p:sldId id="347" r:id="rId44"/>
    <p:sldId id="348" r:id="rId45"/>
    <p:sldId id="349" r:id="rId46"/>
    <p:sldId id="350" r:id="rId47"/>
    <p:sldId id="351" r:id="rId48"/>
    <p:sldId id="352" r:id="rId49"/>
    <p:sldId id="353" r:id="rId50"/>
    <p:sldId id="354" r:id="rId51"/>
    <p:sldId id="355" r:id="rId52"/>
    <p:sldId id="356" r:id="rId53"/>
    <p:sldId id="357" r:id="rId54"/>
    <p:sldId id="358" r:id="rId55"/>
    <p:sldId id="363" r:id="rId56"/>
    <p:sldId id="359" r:id="rId57"/>
    <p:sldId id="360" r:id="rId58"/>
    <p:sldId id="361" r:id="rId59"/>
    <p:sldId id="362" r:id="rId60"/>
    <p:sldId id="364" r:id="rId61"/>
    <p:sldId id="365" r:id="rId62"/>
    <p:sldId id="366" r:id="rId63"/>
    <p:sldId id="367" r:id="rId64"/>
    <p:sldId id="336" r:id="rId65"/>
    <p:sldId id="337" r:id="rId66"/>
    <p:sldId id="338" r:id="rId67"/>
    <p:sldId id="339" r:id="rId68"/>
    <p:sldId id="340" r:id="rId69"/>
    <p:sldId id="341" r:id="rId70"/>
    <p:sldId id="342" r:id="rId71"/>
    <p:sldId id="343" r:id="rId72"/>
    <p:sldId id="344" r:id="rId73"/>
    <p:sldId id="345" r:id="rId74"/>
    <p:sldId id="368" r:id="rId75"/>
    <p:sldId id="369" r:id="rId76"/>
    <p:sldId id="370" r:id="rId77"/>
    <p:sldId id="371" r:id="rId78"/>
    <p:sldId id="372" r:id="rId79"/>
    <p:sldId id="373" r:id="rId80"/>
    <p:sldId id="374" r:id="rId81"/>
    <p:sldId id="378" r:id="rId82"/>
    <p:sldId id="375" r:id="rId83"/>
    <p:sldId id="376" r:id="rId84"/>
    <p:sldId id="377" r:id="rId85"/>
    <p:sldId id="379" r:id="rId86"/>
    <p:sldId id="380" r:id="rId87"/>
    <p:sldId id="381" r:id="rId88"/>
    <p:sldId id="382" r:id="rId89"/>
    <p:sldId id="383" r:id="rId90"/>
    <p:sldId id="384" r:id="rId91"/>
    <p:sldId id="385" r:id="rId92"/>
    <p:sldId id="386" r:id="rId93"/>
    <p:sldId id="387" r:id="rId94"/>
    <p:sldId id="388" r:id="rId9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761F6D-D837-4D65-89AE-1BB3EBDE41CF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0F0415-8171-4C88-AA3F-14DAB3A37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65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F0415-8171-4C88-AA3F-14DAB3A37AC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79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F0415-8171-4C88-AA3F-14DAB3A37AC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419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F0415-8171-4C88-AA3F-14DAB3A37AC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54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F0415-8171-4C88-AA3F-14DAB3A37AC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85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F0415-8171-4C88-AA3F-14DAB3A37AC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059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F0415-8171-4C88-AA3F-14DAB3A37AC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362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F0415-8171-4C88-AA3F-14DAB3A37AC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216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724B-3175-45CE-8F7D-16F4EDF952D9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737DFE9-DA9B-4A1B-B269-C2408F291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39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724B-3175-45CE-8F7D-16F4EDF952D9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737DFE9-DA9B-4A1B-B269-C2408F291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483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724B-3175-45CE-8F7D-16F4EDF952D9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737DFE9-DA9B-4A1B-B269-C2408F291E6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64716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724B-3175-45CE-8F7D-16F4EDF952D9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737DFE9-DA9B-4A1B-B269-C2408F291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2941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724B-3175-45CE-8F7D-16F4EDF952D9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737DFE9-DA9B-4A1B-B269-C2408F291E6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52077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724B-3175-45CE-8F7D-16F4EDF952D9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737DFE9-DA9B-4A1B-B269-C2408F291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3663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724B-3175-45CE-8F7D-16F4EDF952D9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7DFE9-DA9B-4A1B-B269-C2408F291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890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724B-3175-45CE-8F7D-16F4EDF952D9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7DFE9-DA9B-4A1B-B269-C2408F291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989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724B-3175-45CE-8F7D-16F4EDF952D9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7DFE9-DA9B-4A1B-B269-C2408F291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779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724B-3175-45CE-8F7D-16F4EDF952D9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737DFE9-DA9B-4A1B-B269-C2408F291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634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724B-3175-45CE-8F7D-16F4EDF952D9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737DFE9-DA9B-4A1B-B269-C2408F291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02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724B-3175-45CE-8F7D-16F4EDF952D9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737DFE9-DA9B-4A1B-B269-C2408F291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51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724B-3175-45CE-8F7D-16F4EDF952D9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7DFE9-DA9B-4A1B-B269-C2408F291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682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724B-3175-45CE-8F7D-16F4EDF952D9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7DFE9-DA9B-4A1B-B269-C2408F291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6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724B-3175-45CE-8F7D-16F4EDF952D9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7DFE9-DA9B-4A1B-B269-C2408F291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53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724B-3175-45CE-8F7D-16F4EDF952D9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737DFE9-DA9B-4A1B-B269-C2408F291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228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1724B-3175-45CE-8F7D-16F4EDF952D9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737DFE9-DA9B-4A1B-B269-C2408F291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6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EEF238-15FC-4329-B716-64796C5E69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86" t="26277" r="15691" b="32480"/>
          <a:stretch/>
        </p:blipFill>
        <p:spPr>
          <a:xfrm>
            <a:off x="1624263" y="854242"/>
            <a:ext cx="10058400" cy="528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851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A303-F2A0-4BB5-91BA-F2576EB8E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5310" y="575984"/>
            <a:ext cx="8911687" cy="1280890"/>
          </a:xfrm>
        </p:spPr>
        <p:txBody>
          <a:bodyPr/>
          <a:lstStyle/>
          <a:p>
            <a:r>
              <a:rPr lang="en-US" dirty="0"/>
              <a:t>PROBLEMS BEFORE VERSION CONTROL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06F4B1-A34B-4459-B0DD-1E93B1A545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253" t="26006" r="15565" b="17629"/>
          <a:stretch/>
        </p:blipFill>
        <p:spPr>
          <a:xfrm>
            <a:off x="794086" y="1479883"/>
            <a:ext cx="9998242" cy="512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8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A303-F2A0-4BB5-91BA-F2576EB8E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5310" y="491763"/>
            <a:ext cx="8911687" cy="1280890"/>
          </a:xfrm>
        </p:spPr>
        <p:txBody>
          <a:bodyPr/>
          <a:lstStyle/>
          <a:p>
            <a:r>
              <a:rPr lang="en-US" dirty="0"/>
              <a:t>PROBLEMS BEFORE VERSION CONTROL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AFC675-A737-4AE4-B754-4FFDE199A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039" t="35241" r="16288" b="9987"/>
          <a:stretch/>
        </p:blipFill>
        <p:spPr>
          <a:xfrm>
            <a:off x="1495310" y="1347537"/>
            <a:ext cx="9537648" cy="501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05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A303-F2A0-4BB5-91BA-F2576EB8E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5310" y="503794"/>
            <a:ext cx="8911687" cy="1280890"/>
          </a:xfrm>
        </p:spPr>
        <p:txBody>
          <a:bodyPr/>
          <a:lstStyle/>
          <a:p>
            <a:r>
              <a:rPr lang="en-US" dirty="0"/>
              <a:t>PROBLEMS BEFORE VERSION CONTROL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48D582-9825-4AEB-A5D2-4C49ABF062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259" t="29190" r="15917" b="17629"/>
          <a:stretch/>
        </p:blipFill>
        <p:spPr>
          <a:xfrm>
            <a:off x="1495310" y="1335505"/>
            <a:ext cx="9585773" cy="487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59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A303-F2A0-4BB5-91BA-F2576EB8E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5310" y="515826"/>
            <a:ext cx="8911687" cy="1280890"/>
          </a:xfrm>
        </p:spPr>
        <p:txBody>
          <a:bodyPr/>
          <a:lstStyle/>
          <a:p>
            <a:r>
              <a:rPr lang="en-US" dirty="0"/>
              <a:t>ADVANTAGES OF VERSION CONTROL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51D9446-4BE4-48CE-9129-C3B2A5CE9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067" t="26643" r="16109" b="22194"/>
          <a:stretch/>
        </p:blipFill>
        <p:spPr>
          <a:xfrm>
            <a:off x="1495310" y="1515978"/>
            <a:ext cx="9201379" cy="482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65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807F6A1-0678-4307-9641-F5B725E46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219" t="28554" r="34398" b="32278"/>
          <a:stretch/>
        </p:blipFill>
        <p:spPr>
          <a:xfrm>
            <a:off x="2526632" y="1407695"/>
            <a:ext cx="8085221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08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A303-F2A0-4BB5-91BA-F2576EB8E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5310" y="527858"/>
            <a:ext cx="8911687" cy="1280890"/>
          </a:xfrm>
        </p:spPr>
        <p:txBody>
          <a:bodyPr/>
          <a:lstStyle/>
          <a:p>
            <a:r>
              <a:rPr lang="en-US" dirty="0"/>
              <a:t>TYPES OF VERSION CONTROL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751955-5629-43CA-B491-12869F3BE8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432" t="27598" r="15744" b="16993"/>
          <a:stretch/>
        </p:blipFill>
        <p:spPr>
          <a:xfrm>
            <a:off x="1696453" y="1347537"/>
            <a:ext cx="9168063" cy="482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494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A303-F2A0-4BB5-91BA-F2576EB8E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5310" y="419573"/>
            <a:ext cx="8911687" cy="1280890"/>
          </a:xfrm>
        </p:spPr>
        <p:txBody>
          <a:bodyPr/>
          <a:lstStyle/>
          <a:p>
            <a:r>
              <a:rPr lang="en-US" dirty="0"/>
              <a:t>CENTRALIZED VERSION CONTROL SYSTEM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E49276-27D8-4894-9ABE-DA3B43892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962" t="35241" r="16109" b="10942"/>
          <a:stretch/>
        </p:blipFill>
        <p:spPr>
          <a:xfrm>
            <a:off x="1299411" y="2009275"/>
            <a:ext cx="9577136" cy="442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43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A303-F2A0-4BB5-91BA-F2576EB8E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Version Control System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1C6E3C-E069-40CD-9AB7-C43C88223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425" t="28554" r="16466" b="14762"/>
          <a:stretch/>
        </p:blipFill>
        <p:spPr>
          <a:xfrm>
            <a:off x="1431758" y="1905000"/>
            <a:ext cx="9733547" cy="432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73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A303-F2A0-4BB5-91BA-F2576EB8E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between DVCS &amp; CVCS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A01CBA-85C1-460A-9C54-F89D6F36F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860" t="36833" r="15420" b="6165"/>
          <a:stretch/>
        </p:blipFill>
        <p:spPr>
          <a:xfrm>
            <a:off x="794084" y="1503947"/>
            <a:ext cx="11273590" cy="522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353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A303-F2A0-4BB5-91BA-F2576EB8E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5310" y="600047"/>
            <a:ext cx="8911687" cy="1280890"/>
          </a:xfrm>
        </p:spPr>
        <p:txBody>
          <a:bodyPr/>
          <a:lstStyle/>
          <a:p>
            <a:r>
              <a:rPr lang="en-US" dirty="0"/>
              <a:t>EXAMPLES OF CVCS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CF096C-38A2-4F10-B9C9-9A743A57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246" t="35241" r="15393" b="10305"/>
          <a:stretch/>
        </p:blipFill>
        <p:spPr>
          <a:xfrm>
            <a:off x="1660359" y="1431759"/>
            <a:ext cx="8361946" cy="482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809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07F9E0F-1308-4F6A-ADEB-1045C94BAB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245" t="29739" r="15931" b="18219"/>
          <a:stretch/>
        </p:blipFill>
        <p:spPr>
          <a:xfrm>
            <a:off x="818147" y="1732547"/>
            <a:ext cx="10515600" cy="48246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5CF240-A297-45EC-9514-6708ADF610F7}"/>
              </a:ext>
            </a:extLst>
          </p:cNvPr>
          <p:cNvSpPr txBox="1"/>
          <p:nvPr/>
        </p:nvSpPr>
        <p:spPr>
          <a:xfrm>
            <a:off x="3248526" y="733926"/>
            <a:ext cx="49570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        AGENDA</a:t>
            </a:r>
          </a:p>
        </p:txBody>
      </p:sp>
    </p:spTree>
    <p:extLst>
      <p:ext uri="{BB962C8B-B14F-4D97-AF65-F5344CB8AC3E}">
        <p14:creationId xmlns:p14="http://schemas.microsoft.com/office/powerpoint/2010/main" val="1331999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A303-F2A0-4BB5-91BA-F2576EB8E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27858"/>
            <a:ext cx="8911687" cy="1280890"/>
          </a:xfrm>
        </p:spPr>
        <p:txBody>
          <a:bodyPr/>
          <a:lstStyle/>
          <a:p>
            <a:r>
              <a:rPr lang="en-US" dirty="0"/>
              <a:t>WHAT IS SVN?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E91DF66-2F53-4979-9090-972FF86672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709" t="42345" r="15572" b="7552"/>
          <a:stretch/>
        </p:blipFill>
        <p:spPr>
          <a:xfrm>
            <a:off x="1070811" y="1287380"/>
            <a:ext cx="9998242" cy="504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72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A303-F2A0-4BB5-91BA-F2576EB8E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5310" y="636142"/>
            <a:ext cx="8911687" cy="1280890"/>
          </a:xfrm>
        </p:spPr>
        <p:txBody>
          <a:bodyPr/>
          <a:lstStyle/>
          <a:p>
            <a:r>
              <a:rPr lang="en-US" dirty="0"/>
              <a:t>DISADVANTAGES OF SVN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219909-F2CF-4B27-981D-2DF260E9E4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962" t="37470" r="15930" b="10942"/>
          <a:stretch/>
        </p:blipFill>
        <p:spPr>
          <a:xfrm>
            <a:off x="1495310" y="1299411"/>
            <a:ext cx="9201380" cy="524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120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A303-F2A0-4BB5-91BA-F2576EB8E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48173"/>
            <a:ext cx="8911687" cy="1280890"/>
          </a:xfrm>
        </p:spPr>
        <p:txBody>
          <a:bodyPr/>
          <a:lstStyle/>
          <a:p>
            <a:r>
              <a:rPr lang="en-US" dirty="0"/>
              <a:t>EXAMPLES OF DVCS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94F91F-265C-4409-9C05-1D0477C7F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141" t="46705" r="16109" b="7757"/>
          <a:stretch/>
        </p:blipFill>
        <p:spPr>
          <a:xfrm>
            <a:off x="1431758" y="1503947"/>
            <a:ext cx="9817768" cy="470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10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87E13A-349A-4BB5-82FA-291512749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604" t="27280" r="31148" b="21451"/>
          <a:stretch/>
        </p:blipFill>
        <p:spPr>
          <a:xfrm>
            <a:off x="1871003" y="436099"/>
            <a:ext cx="9467557" cy="515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756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A303-F2A0-4BB5-91BA-F2576EB8E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3489" y="624110"/>
            <a:ext cx="8911687" cy="1280890"/>
          </a:xfrm>
        </p:spPr>
        <p:txBody>
          <a:bodyPr/>
          <a:lstStyle/>
          <a:p>
            <a:r>
              <a:rPr lang="en-US" dirty="0"/>
              <a:t>WHY GIT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7852F1-62B6-4E45-B3DA-C98A5E49DC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856" t="35559" r="15677" b="9987"/>
          <a:stretch/>
        </p:blipFill>
        <p:spPr>
          <a:xfrm>
            <a:off x="1828800" y="1264554"/>
            <a:ext cx="8911687" cy="536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541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A303-F2A0-4BB5-91BA-F2576EB8E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17358"/>
            <a:ext cx="8911687" cy="1363579"/>
          </a:xfrm>
        </p:spPr>
        <p:txBody>
          <a:bodyPr/>
          <a:lstStyle/>
          <a:p>
            <a:r>
              <a:rPr lang="en-US" dirty="0"/>
              <a:t>WHAT IS GIT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79B3BB-BD89-4135-8E1D-0382FEB2D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604" t="44476" r="15392" b="9350"/>
          <a:stretch/>
        </p:blipFill>
        <p:spPr>
          <a:xfrm>
            <a:off x="1503947" y="1515978"/>
            <a:ext cx="9601199" cy="499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6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0F60D4-757A-49F0-9722-5CFAD4963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320" t="43839" r="46903" b="22259"/>
          <a:stretch/>
        </p:blipFill>
        <p:spPr>
          <a:xfrm>
            <a:off x="1097280" y="815926"/>
            <a:ext cx="9791114" cy="473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55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A303-F2A0-4BB5-91BA-F2576EB8E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5310" y="563952"/>
            <a:ext cx="8911687" cy="1280890"/>
          </a:xfrm>
        </p:spPr>
        <p:txBody>
          <a:bodyPr/>
          <a:lstStyle/>
          <a:p>
            <a:r>
              <a:rPr lang="en-US" dirty="0"/>
              <a:t>GIT LIFECYCLE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B6FFBF-7FE0-403D-A3F2-B97E4D4CB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709" t="34286" r="15751" b="11579"/>
          <a:stretch/>
        </p:blipFill>
        <p:spPr>
          <a:xfrm>
            <a:off x="886265" y="1552074"/>
            <a:ext cx="10325685" cy="43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569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A303-F2A0-4BB5-91BA-F2576EB8E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LIFECYCLE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BCC697-DB6F-420E-9B99-F6A2778BDB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604" t="26644" r="15572" b="15816"/>
          <a:stretch/>
        </p:blipFill>
        <p:spPr>
          <a:xfrm>
            <a:off x="532228" y="1726058"/>
            <a:ext cx="11127544" cy="450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2779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A303-F2A0-4BB5-91BA-F2576EB8E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LIFECYCLE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5E8B51-8F09-4173-9D0E-A4467917C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888" t="34286" r="16109" b="9986"/>
          <a:stretch/>
        </p:blipFill>
        <p:spPr>
          <a:xfrm>
            <a:off x="687388" y="1392703"/>
            <a:ext cx="11284217" cy="546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77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A303-F2A0-4BB5-91BA-F2576EB8E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VERSION CONTROL?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47FD6E3-422E-4A59-84D6-35F0357CD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666" t="19892" r="46805" b="42939"/>
          <a:stretch/>
        </p:blipFill>
        <p:spPr>
          <a:xfrm>
            <a:off x="4326682" y="1905000"/>
            <a:ext cx="5444171" cy="361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829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A303-F2A0-4BB5-91BA-F2576EB8E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LIFECYCLE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8A3961-3132-465D-96C1-781327593B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716" t="31101" r="16282" b="12853"/>
          <a:stretch/>
        </p:blipFill>
        <p:spPr>
          <a:xfrm>
            <a:off x="450166" y="1561514"/>
            <a:ext cx="11493305" cy="509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797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A303-F2A0-4BB5-91BA-F2576EB8E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LIFECYCLE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81D21F-875F-42C9-8E28-86F31D4891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241" t="26006" r="15751" b="23043"/>
          <a:stretch/>
        </p:blipFill>
        <p:spPr>
          <a:xfrm>
            <a:off x="450165" y="1505243"/>
            <a:ext cx="11465169" cy="509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73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A303-F2A0-4BB5-91BA-F2576EB8E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LIFECYCLE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5D7F5B-BB65-4603-A0C1-39F7A9BF3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377" t="34286" r="15392" b="9736"/>
          <a:stretch/>
        </p:blipFill>
        <p:spPr>
          <a:xfrm>
            <a:off x="984738" y="1448972"/>
            <a:ext cx="10818056" cy="516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7299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A303-F2A0-4BB5-91BA-F2576EB8E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LIFECYCLE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D98EFF-B727-42F3-B10B-D4C0E3588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246" t="27598" r="16287" b="13808"/>
          <a:stretch/>
        </p:blipFill>
        <p:spPr>
          <a:xfrm>
            <a:off x="687387" y="1676399"/>
            <a:ext cx="11227947" cy="475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895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A303-F2A0-4BB5-91BA-F2576EB8E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Git Work?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37B611-6E25-4CD1-8E21-A425BC87B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4067" t="35452" r="22554" b="10943"/>
          <a:stretch/>
        </p:blipFill>
        <p:spPr>
          <a:xfrm>
            <a:off x="1026942" y="1463040"/>
            <a:ext cx="10367889" cy="477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63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A303-F2A0-4BB5-91BA-F2576EB8E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Git Work?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2C2608-BDAE-4844-A65A-9731955B8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3709" t="31738" r="17183" b="11710"/>
          <a:stretch/>
        </p:blipFill>
        <p:spPr>
          <a:xfrm>
            <a:off x="295422" y="1732547"/>
            <a:ext cx="11772251" cy="500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151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A303-F2A0-4BB5-91BA-F2576EB8E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Git Work?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F40A07-34ED-477F-BFB1-89945CA001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783" t="27598" r="17362" b="19327"/>
          <a:stretch/>
        </p:blipFill>
        <p:spPr>
          <a:xfrm>
            <a:off x="211015" y="1732547"/>
            <a:ext cx="11980985" cy="464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749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A303-F2A0-4BB5-91BA-F2576EB8E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Git Work?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9312F4-6B20-43EC-A9F4-B0D37522D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783" t="34923" r="20943" b="8394"/>
          <a:stretch/>
        </p:blipFill>
        <p:spPr>
          <a:xfrm>
            <a:off x="604911" y="1786598"/>
            <a:ext cx="11324492" cy="444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1839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A303-F2A0-4BB5-91BA-F2576EB8E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Git Work?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86B688-7890-444B-940B-87CA0A4E6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425" t="29509" r="15392" b="12534"/>
          <a:stretch/>
        </p:blipFill>
        <p:spPr>
          <a:xfrm>
            <a:off x="687388" y="1688123"/>
            <a:ext cx="11199811" cy="470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340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A303-F2A0-4BB5-91BA-F2576EB8E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Git Work?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2C00B2F-7154-4C51-BD0B-3789D07F0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425" t="36833" r="15214" b="10623"/>
          <a:stretch/>
        </p:blipFill>
        <p:spPr>
          <a:xfrm>
            <a:off x="687388" y="1561515"/>
            <a:ext cx="11368624" cy="505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213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1B868D-691F-44F9-986A-F2D4132EA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783" t="28978" r="15392" b="16356"/>
          <a:stretch/>
        </p:blipFill>
        <p:spPr>
          <a:xfrm>
            <a:off x="1111348" y="140678"/>
            <a:ext cx="10185010" cy="635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016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A303-F2A0-4BB5-91BA-F2576EB8E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Git Work?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37DFF5-A748-4F41-B854-D0EA8F136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141" t="32056" r="16646" b="15400"/>
          <a:stretch/>
        </p:blipFill>
        <p:spPr>
          <a:xfrm>
            <a:off x="548640" y="1660358"/>
            <a:ext cx="11507372" cy="490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2065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A303-F2A0-4BB5-91BA-F2576EB8E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Git Work?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EE30B5-E71F-4608-8806-CE125F5CB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934" t="27917" r="16495" b="20813"/>
          <a:stretch/>
        </p:blipFill>
        <p:spPr>
          <a:xfrm>
            <a:off x="168812" y="1720516"/>
            <a:ext cx="11922925" cy="472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161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66D03F-9801-434C-B2EF-D40953D765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729" t="27420" r="5425" b="27740"/>
          <a:stretch/>
        </p:blipFill>
        <p:spPr>
          <a:xfrm>
            <a:off x="900333" y="717452"/>
            <a:ext cx="10874326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677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292A02-42A3-425E-B6A5-747F4E7D08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548" t="26607" r="7909" b="28015"/>
          <a:stretch/>
        </p:blipFill>
        <p:spPr>
          <a:xfrm>
            <a:off x="956603" y="618978"/>
            <a:ext cx="10986868" cy="597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9795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903178-B77E-4C59-9565-949835C59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711" t="18741" r="7071" b="30249"/>
          <a:stretch/>
        </p:blipFill>
        <p:spPr>
          <a:xfrm>
            <a:off x="2039815" y="464234"/>
            <a:ext cx="9186203" cy="609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5113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A4EE83-6A71-4F20-9368-48334FB7EF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292" t="20602" r="5606" b="32111"/>
          <a:stretch/>
        </p:blipFill>
        <p:spPr>
          <a:xfrm>
            <a:off x="1378632" y="928468"/>
            <a:ext cx="10196317" cy="559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086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D3D2FF-896C-4FAE-BA9E-DC929A59AB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920" t="26560" r="5397" b="30994"/>
          <a:stretch/>
        </p:blipFill>
        <p:spPr>
          <a:xfrm>
            <a:off x="1378635" y="689318"/>
            <a:ext cx="9748910" cy="535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3047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F623ED-D15F-455F-8FD0-9D50974C66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548" t="19115" r="4978" b="28386"/>
          <a:stretch/>
        </p:blipFill>
        <p:spPr>
          <a:xfrm>
            <a:off x="1659988" y="689317"/>
            <a:ext cx="9706707" cy="551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609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EA1A94-C2EB-4035-9BA8-6BACBFC230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852" t="22959" r="6651" b="28317"/>
          <a:stretch/>
        </p:blipFill>
        <p:spPr>
          <a:xfrm>
            <a:off x="2475913" y="516036"/>
            <a:ext cx="8918918" cy="582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8419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7835F6-D50C-48B7-97D0-1CFA91B178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292" t="22464" r="4560" b="28015"/>
          <a:stretch/>
        </p:blipFill>
        <p:spPr>
          <a:xfrm>
            <a:off x="647114" y="731520"/>
            <a:ext cx="11437034" cy="562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544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A303-F2A0-4BB5-91BA-F2576EB8E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BEFORE VERSION CONTROL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9E3193-8515-415E-930A-E4EC7E74C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040" t="39064" r="15599" b="14125"/>
          <a:stretch/>
        </p:blipFill>
        <p:spPr>
          <a:xfrm>
            <a:off x="2213811" y="1905000"/>
            <a:ext cx="8911687" cy="432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701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B0A499-2D59-4CA2-A394-882F5BDB1C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967" t="19486" r="6652" b="28760"/>
          <a:stretch/>
        </p:blipFill>
        <p:spPr>
          <a:xfrm>
            <a:off x="1195754" y="689317"/>
            <a:ext cx="10311617" cy="586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714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C10B1A1-F65B-4EDE-A0B3-E1CC5D151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967" t="20603" r="6443" b="28760"/>
          <a:stretch/>
        </p:blipFill>
        <p:spPr>
          <a:xfrm>
            <a:off x="900333" y="886265"/>
            <a:ext cx="10888394" cy="545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2723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CE8369-0DE4-4CA7-8645-8AE9A50B3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339" t="20230" r="4978" b="29132"/>
          <a:stretch/>
        </p:blipFill>
        <p:spPr>
          <a:xfrm>
            <a:off x="1012874" y="647114"/>
            <a:ext cx="10761784" cy="592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705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E675EC-8B52-46FE-A1DD-4DB1D463BA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920" t="20975" r="5187" b="28388"/>
          <a:stretch/>
        </p:blipFill>
        <p:spPr>
          <a:xfrm>
            <a:off x="1209822" y="422031"/>
            <a:ext cx="10621107" cy="595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0627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D568D7-A2A6-4724-A6E6-DB666AE787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130" t="18741" r="5396" b="28761"/>
          <a:stretch/>
        </p:blipFill>
        <p:spPr>
          <a:xfrm>
            <a:off x="1889760" y="509954"/>
            <a:ext cx="8412480" cy="583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071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7B8558-AA9C-41E1-8020-22CB6A953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386" t="20603" r="6024" b="28015"/>
          <a:stretch/>
        </p:blipFill>
        <p:spPr>
          <a:xfrm>
            <a:off x="1896794" y="478303"/>
            <a:ext cx="8398411" cy="558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9612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ECEEE1D-D6D7-42F8-9F34-AD9730CD7F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759" t="19486" r="5815" b="28387"/>
          <a:stretch/>
        </p:blipFill>
        <p:spPr>
          <a:xfrm>
            <a:off x="886264" y="337625"/>
            <a:ext cx="10564837" cy="583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1367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D53711-F306-4725-9B47-435D7DC555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595" t="21720" r="4559" b="28015"/>
          <a:stretch/>
        </p:blipFill>
        <p:spPr>
          <a:xfrm>
            <a:off x="1814732" y="590843"/>
            <a:ext cx="9692640" cy="528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812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198162-F727-4788-B886-C9FA85C05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711" t="21720" r="4768" b="29877"/>
          <a:stretch/>
        </p:blipFill>
        <p:spPr>
          <a:xfrm>
            <a:off x="1434905" y="534572"/>
            <a:ext cx="10058400" cy="558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77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6F24DD-1957-44FD-9375-C13B7211BF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712" t="20975" r="5815" b="29505"/>
          <a:stretch/>
        </p:blipFill>
        <p:spPr>
          <a:xfrm>
            <a:off x="1097280" y="478302"/>
            <a:ext cx="10789920" cy="578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72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A303-F2A0-4BB5-91BA-F2576EB8E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63952"/>
            <a:ext cx="8911687" cy="1280890"/>
          </a:xfrm>
        </p:spPr>
        <p:txBody>
          <a:bodyPr/>
          <a:lstStyle/>
          <a:p>
            <a:r>
              <a:rPr lang="en-US" dirty="0"/>
              <a:t>PROBLEMS BEFORE VERSION CONTROL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749F84-CE8C-435B-AFA2-042EA282E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604" t="31966" r="16646" b="11175"/>
          <a:stretch/>
        </p:blipFill>
        <p:spPr>
          <a:xfrm>
            <a:off x="1744579" y="1455821"/>
            <a:ext cx="9168063" cy="483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3966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529A6A-7102-445D-B28A-576FF136E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711" t="20602" r="5187" b="30249"/>
          <a:stretch/>
        </p:blipFill>
        <p:spPr>
          <a:xfrm>
            <a:off x="1688123" y="720969"/>
            <a:ext cx="9819249" cy="54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1689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2D09EE-66BD-430B-8808-A47FF83E4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292" t="12411" r="6025" b="30621"/>
          <a:stretch/>
        </p:blipFill>
        <p:spPr>
          <a:xfrm>
            <a:off x="1364566" y="422031"/>
            <a:ext cx="10677379" cy="575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43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967453-6F22-4494-84A6-1658E17B86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966" t="22464" r="6234" b="28015"/>
          <a:stretch/>
        </p:blipFill>
        <p:spPr>
          <a:xfrm>
            <a:off x="1885071" y="407964"/>
            <a:ext cx="9481624" cy="604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165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57D983-F730-445D-AB47-A3694BA5D2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759" t="27602" r="5815" b="29975"/>
          <a:stretch/>
        </p:blipFill>
        <p:spPr>
          <a:xfrm>
            <a:off x="1899138" y="275771"/>
            <a:ext cx="9799376" cy="597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0744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52A197-2F24-47D6-9378-0B17046AD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709" t="30465" r="25423" b="33551"/>
          <a:stretch/>
        </p:blipFill>
        <p:spPr>
          <a:xfrm>
            <a:off x="1434905" y="1010654"/>
            <a:ext cx="10156873" cy="475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447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A303-F2A0-4BB5-91BA-F2576EB8E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GIT Commands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18BD7F-033D-4539-8848-9A3CF5E94D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185" t="31419" r="17183" b="15400"/>
          <a:stretch/>
        </p:blipFill>
        <p:spPr>
          <a:xfrm>
            <a:off x="900332" y="1905000"/>
            <a:ext cx="10818056" cy="465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141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A303-F2A0-4BB5-91BA-F2576EB8E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GIT Commands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8A6A43-DA24-4B8D-AF91-6DC4534AAE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530" t="25688" r="15571" b="17948"/>
          <a:stretch/>
        </p:blipFill>
        <p:spPr>
          <a:xfrm>
            <a:off x="365760" y="1744579"/>
            <a:ext cx="11718388" cy="47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442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A303-F2A0-4BB5-91BA-F2576EB8E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GIT Commands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7F2168-7B4D-494F-990F-1118F04907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576" t="36197" r="15062" b="8393"/>
          <a:stretch/>
        </p:blipFill>
        <p:spPr>
          <a:xfrm>
            <a:off x="385011" y="1905000"/>
            <a:ext cx="11598442" cy="469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159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A303-F2A0-4BB5-91BA-F2576EB8E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GIT Commands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0A06EC8-A322-4003-8AF0-38BE9EE25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576" t="30465" r="16673" b="17311"/>
          <a:stretch/>
        </p:blipFill>
        <p:spPr>
          <a:xfrm>
            <a:off x="565484" y="1528011"/>
            <a:ext cx="11490158" cy="513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276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A303-F2A0-4BB5-91BA-F2576EB8E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GIT Commands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3C9D6B3-A1F9-4515-B468-E1FF9DE78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499" t="26006" r="15930" b="17629"/>
          <a:stretch/>
        </p:blipFill>
        <p:spPr>
          <a:xfrm>
            <a:off x="565484" y="1905000"/>
            <a:ext cx="10840453" cy="444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04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A303-F2A0-4BB5-91BA-F2576EB8E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15825"/>
            <a:ext cx="8911687" cy="1280890"/>
          </a:xfrm>
        </p:spPr>
        <p:txBody>
          <a:bodyPr/>
          <a:lstStyle/>
          <a:p>
            <a:r>
              <a:rPr lang="en-US" dirty="0"/>
              <a:t>PROBLEMS VEFORE VERSION CONTROL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E7C43D-E87C-4DAE-969C-FBFEFA517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783" t="27916" r="16466" b="16674"/>
          <a:stretch/>
        </p:blipFill>
        <p:spPr>
          <a:xfrm>
            <a:off x="986589" y="1239253"/>
            <a:ext cx="9841832" cy="499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826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A303-F2A0-4BB5-91BA-F2576EB8E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GIT Commands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AAF309-13CF-434E-B9A7-9AF8DC400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425" t="33650" r="15392" b="12215"/>
          <a:stretch/>
        </p:blipFill>
        <p:spPr>
          <a:xfrm>
            <a:off x="950495" y="1905000"/>
            <a:ext cx="11069052" cy="458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010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A303-F2A0-4BB5-91BA-F2576EB8E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GIT Commands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F9F315-0595-44BA-8D72-AEEBF85F7B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02" t="40521" r="15527" b="38105"/>
          <a:stretch/>
        </p:blipFill>
        <p:spPr>
          <a:xfrm>
            <a:off x="1333322" y="1624263"/>
            <a:ext cx="9916204" cy="447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4519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A303-F2A0-4BB5-91BA-F2576EB8E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GIT Commands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1DE953-F161-41A7-9727-E25E4B9708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067" t="36642" r="15751" b="9031"/>
          <a:stretch/>
        </p:blipFill>
        <p:spPr>
          <a:xfrm>
            <a:off x="717452" y="2057399"/>
            <a:ext cx="10916530" cy="480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860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A303-F2A0-4BB5-91BA-F2576EB8E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GIT Commands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795EA4-A5F8-4EF9-9CDC-D242F84166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5525" t="30145" r="21659" b="46476"/>
          <a:stretch/>
        </p:blipFill>
        <p:spPr>
          <a:xfrm>
            <a:off x="687388" y="1905000"/>
            <a:ext cx="11340489" cy="432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1481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1F3651-EF24-4171-B26D-62DC42F4A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4394" t="24560" r="28333" b="24910"/>
          <a:stretch/>
        </p:blipFill>
        <p:spPr>
          <a:xfrm>
            <a:off x="1392702" y="689317"/>
            <a:ext cx="9734843" cy="540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30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66714-19C1-4E24-A94E-046CB8BB7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Branches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9E714C-299E-4E74-8DC5-34DC6ABBC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4219" t="29094" r="15235" b="54739"/>
          <a:stretch/>
        </p:blipFill>
        <p:spPr>
          <a:xfrm>
            <a:off x="1631852" y="2349305"/>
            <a:ext cx="9872760" cy="272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3132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856E-BFAF-4FA1-8F29-3E2B20216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Branches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81194F-1458-4B4E-991F-74A592E786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5169" t="38474" r="15445" b="7165"/>
          <a:stretch/>
        </p:blipFill>
        <p:spPr>
          <a:xfrm>
            <a:off x="1406769" y="1800666"/>
            <a:ext cx="10097843" cy="443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84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18A97-83EA-4378-BD96-03003B643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Branches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1CB99D-D9CC-4DA9-AB96-57F8F002FB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4903" t="31773" r="15445" b="14240"/>
          <a:stretch/>
        </p:blipFill>
        <p:spPr>
          <a:xfrm>
            <a:off x="687388" y="1770743"/>
            <a:ext cx="11272383" cy="435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695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D0059-CDC8-46D6-855A-A7D75F76A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Branches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8F50E1-23EB-46AC-8683-E9B520215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906" t="26559" r="15339" b="17792"/>
          <a:stretch/>
        </p:blipFill>
        <p:spPr>
          <a:xfrm>
            <a:off x="928468" y="1905000"/>
            <a:ext cx="10424160" cy="432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867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0489D-8304-4B07-A100-A8409213B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1681" y="624110"/>
            <a:ext cx="9492932" cy="1280890"/>
          </a:xfrm>
        </p:spPr>
        <p:txBody>
          <a:bodyPr/>
          <a:lstStyle/>
          <a:p>
            <a:r>
              <a:rPr lang="en-US" dirty="0"/>
              <a:t>Merging Branches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413BCAC-47B8-481C-9114-85D0B4301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315" t="21720" r="15027" b="19825"/>
          <a:stretch/>
        </p:blipFill>
        <p:spPr>
          <a:xfrm>
            <a:off x="1167618" y="1448972"/>
            <a:ext cx="10336993" cy="514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79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A303-F2A0-4BB5-91BA-F2576EB8E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27857"/>
            <a:ext cx="8911687" cy="1280890"/>
          </a:xfrm>
        </p:spPr>
        <p:txBody>
          <a:bodyPr/>
          <a:lstStyle/>
          <a:p>
            <a:r>
              <a:rPr lang="en-US" dirty="0"/>
              <a:t>PROBLEMS BEFORE VERSION CONTROL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F36626-6CF7-4800-8754-3C242EE67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962" t="36833" r="16466" b="7758"/>
          <a:stretch/>
        </p:blipFill>
        <p:spPr>
          <a:xfrm>
            <a:off x="1299412" y="1371599"/>
            <a:ext cx="9047746" cy="495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2329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190523-2710-4A9B-B12C-0EF2FE6705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045" t="34286" r="16182" b="16845"/>
          <a:stretch/>
        </p:blipFill>
        <p:spPr>
          <a:xfrm>
            <a:off x="970670" y="703385"/>
            <a:ext cx="10480431" cy="537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966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27281D-82E2-4254-ADFD-4C244D751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265" t="32011" r="21097" b="21895"/>
          <a:stretch/>
        </p:blipFill>
        <p:spPr>
          <a:xfrm>
            <a:off x="1111348" y="829994"/>
            <a:ext cx="9734843" cy="476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4250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BDF2A0-3757-46ED-945A-E4E612326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478" t="38381" r="22562" b="16474"/>
          <a:stretch/>
        </p:blipFill>
        <p:spPr>
          <a:xfrm>
            <a:off x="1983545" y="872197"/>
            <a:ext cx="9622301" cy="426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342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7BDDD4-7635-4FED-8BC4-B55B1550B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824" t="24326" r="17538" b="20941"/>
          <a:stretch/>
        </p:blipFill>
        <p:spPr>
          <a:xfrm>
            <a:off x="1913206" y="689317"/>
            <a:ext cx="9369083" cy="551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5429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0B9F82-FC2D-46E3-AA38-9837B11558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359" t="28049" r="16491" b="15728"/>
          <a:stretch/>
        </p:blipFill>
        <p:spPr>
          <a:xfrm>
            <a:off x="2771336" y="703385"/>
            <a:ext cx="8789547" cy="562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917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30D55B-CBAE-41E3-93EC-709D03A32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846" t="22836" r="19213" b="22430"/>
          <a:stretch/>
        </p:blipFill>
        <p:spPr>
          <a:xfrm>
            <a:off x="1800665" y="717452"/>
            <a:ext cx="9748910" cy="535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563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BD2DC9-5B30-468C-BE34-299F29AFD6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684" t="27677" r="16491" b="19079"/>
          <a:stretch/>
        </p:blipFill>
        <p:spPr>
          <a:xfrm>
            <a:off x="1477108" y="661182"/>
            <a:ext cx="10607040" cy="554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544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5A9B6B1-FDA0-4EEE-9C1A-7EF60B1633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055" t="10693" r="18956" b="52668"/>
          <a:stretch/>
        </p:blipFill>
        <p:spPr>
          <a:xfrm>
            <a:off x="1420837" y="872198"/>
            <a:ext cx="10088992" cy="49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3429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D81C45-7D92-40BF-BBE2-66C2DD45C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276" t="26506" r="16634" b="28163"/>
          <a:stretch/>
        </p:blipFill>
        <p:spPr>
          <a:xfrm>
            <a:off x="1828800" y="972457"/>
            <a:ext cx="8984343" cy="519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503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E992C2-42C7-41D9-A056-E180AC8490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141" t="28044" r="15687" b="41224"/>
          <a:stretch/>
        </p:blipFill>
        <p:spPr>
          <a:xfrm>
            <a:off x="3235569" y="1111347"/>
            <a:ext cx="7526216" cy="452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871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A303-F2A0-4BB5-91BA-F2576EB8E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5310" y="600046"/>
            <a:ext cx="8911687" cy="1280890"/>
          </a:xfrm>
        </p:spPr>
        <p:txBody>
          <a:bodyPr/>
          <a:lstStyle/>
          <a:p>
            <a:r>
              <a:rPr lang="en-US" dirty="0"/>
              <a:t>PROBLEMS BEFORE VERSION CONTROL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378DC7-FD09-4DB4-B0EB-0292452763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327" t="30146" r="15565" b="12853"/>
          <a:stretch/>
        </p:blipFill>
        <p:spPr>
          <a:xfrm>
            <a:off x="1251284" y="1528012"/>
            <a:ext cx="9408695" cy="446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7603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976ECB-0DED-4D34-B279-E6461674FF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405" t="26559" r="15236" b="17590"/>
          <a:stretch/>
        </p:blipFill>
        <p:spPr>
          <a:xfrm>
            <a:off x="1589650" y="407963"/>
            <a:ext cx="10016196" cy="557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684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8E2E9E-50A2-4A45-A2F0-5660CB4ACA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789" t="17618" r="16600" b="24787"/>
          <a:stretch/>
        </p:blipFill>
        <p:spPr>
          <a:xfrm>
            <a:off x="1533378" y="703385"/>
            <a:ext cx="9509760" cy="540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184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DD991D-AE98-4DD7-A242-F7FC23ADD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265" t="25070" r="16491" b="19453"/>
          <a:stretch/>
        </p:blipFill>
        <p:spPr>
          <a:xfrm>
            <a:off x="1350498" y="815926"/>
            <a:ext cx="9158067" cy="444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5367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517210-6AB9-4376-AF55-CF55444BC6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102" t="18369" r="16073" b="25378"/>
          <a:stretch/>
        </p:blipFill>
        <p:spPr>
          <a:xfrm>
            <a:off x="773723" y="633047"/>
            <a:ext cx="11015003" cy="560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9572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579543-7C50-46F2-B2D1-776EBD92F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521" t="24325" r="18585" b="21314"/>
          <a:stretch/>
        </p:blipFill>
        <p:spPr>
          <a:xfrm>
            <a:off x="858128" y="618978"/>
            <a:ext cx="10649243" cy="554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38136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1348</TotalTime>
  <Words>176</Words>
  <Application>Microsoft Office PowerPoint</Application>
  <PresentationFormat>Widescreen</PresentationFormat>
  <Paragraphs>57</Paragraphs>
  <Slides>94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9" baseType="lpstr">
      <vt:lpstr>Arial</vt:lpstr>
      <vt:lpstr>Calibri</vt:lpstr>
      <vt:lpstr>Century Gothic</vt:lpstr>
      <vt:lpstr>Wingdings 3</vt:lpstr>
      <vt:lpstr>Wisp</vt:lpstr>
      <vt:lpstr>PowerPoint Presentation</vt:lpstr>
      <vt:lpstr>PowerPoint Presentation</vt:lpstr>
      <vt:lpstr>WHAT IS VERSION CONTROL?</vt:lpstr>
      <vt:lpstr>PowerPoint Presentation</vt:lpstr>
      <vt:lpstr>PROBLEMS BEFORE VERSION CONTROL</vt:lpstr>
      <vt:lpstr>PROBLEMS BEFORE VERSION CONTROL</vt:lpstr>
      <vt:lpstr>PROBLEMS VEFORE VERSION CONTROL</vt:lpstr>
      <vt:lpstr>PROBLEMS BEFORE VERSION CONTROL</vt:lpstr>
      <vt:lpstr>PROBLEMS BEFORE VERSION CONTROL</vt:lpstr>
      <vt:lpstr>PROBLEMS BEFORE VERSION CONTROL</vt:lpstr>
      <vt:lpstr>PROBLEMS BEFORE VERSION CONTROL</vt:lpstr>
      <vt:lpstr>PROBLEMS BEFORE VERSION CONTROL</vt:lpstr>
      <vt:lpstr>ADVANTAGES OF VERSION CONTROL</vt:lpstr>
      <vt:lpstr>PowerPoint Presentation</vt:lpstr>
      <vt:lpstr>TYPES OF VERSION CONTROL</vt:lpstr>
      <vt:lpstr>CENTRALIZED VERSION CONTROL SYSTEM</vt:lpstr>
      <vt:lpstr>Distributed Version Control System</vt:lpstr>
      <vt:lpstr>Difference between DVCS &amp; CVCS</vt:lpstr>
      <vt:lpstr>EXAMPLES OF CVCS</vt:lpstr>
      <vt:lpstr>WHAT IS SVN?</vt:lpstr>
      <vt:lpstr>DISADVANTAGES OF SVN</vt:lpstr>
      <vt:lpstr>EXAMPLES OF DVCS</vt:lpstr>
      <vt:lpstr>PowerPoint Presentation</vt:lpstr>
      <vt:lpstr>WHY GIT</vt:lpstr>
      <vt:lpstr>WHAT IS GIT</vt:lpstr>
      <vt:lpstr>PowerPoint Presentation</vt:lpstr>
      <vt:lpstr>GIT LIFECYCLE</vt:lpstr>
      <vt:lpstr>GIT LIFECYCLE</vt:lpstr>
      <vt:lpstr>GIT LIFECYCLE</vt:lpstr>
      <vt:lpstr>GIT LIFECYCLE</vt:lpstr>
      <vt:lpstr>GIT LIFECYCLE</vt:lpstr>
      <vt:lpstr>GIT LIFECYCLE</vt:lpstr>
      <vt:lpstr>GIT LIFECYCLE</vt:lpstr>
      <vt:lpstr>How does Git Work?</vt:lpstr>
      <vt:lpstr>How does Git Work?</vt:lpstr>
      <vt:lpstr>How does Git Work?</vt:lpstr>
      <vt:lpstr>How does Git Work?</vt:lpstr>
      <vt:lpstr>How does Git Work?</vt:lpstr>
      <vt:lpstr>How does Git Work?</vt:lpstr>
      <vt:lpstr>How does Git Work?</vt:lpstr>
      <vt:lpstr>How does Git Work?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Common GIT Commands</vt:lpstr>
      <vt:lpstr>Common GIT Commands</vt:lpstr>
      <vt:lpstr>Common GIT Commands</vt:lpstr>
      <vt:lpstr>Common GIT Commands</vt:lpstr>
      <vt:lpstr>Common GIT Commands</vt:lpstr>
      <vt:lpstr>Common GIT Commands</vt:lpstr>
      <vt:lpstr>Common GIT Commands</vt:lpstr>
      <vt:lpstr>Common GIT Commands</vt:lpstr>
      <vt:lpstr>Common GIT Commands</vt:lpstr>
      <vt:lpstr>PowerPoint Presentation</vt:lpstr>
      <vt:lpstr>Merging Branches</vt:lpstr>
      <vt:lpstr>Merging Branches</vt:lpstr>
      <vt:lpstr>Merging Branches</vt:lpstr>
      <vt:lpstr>Merging Branches</vt:lpstr>
      <vt:lpstr>Merging Branches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Krishna Sapphire</dc:creator>
  <cp:lastModifiedBy>Krishna Sapphire</cp:lastModifiedBy>
  <cp:revision>50</cp:revision>
  <dcterms:created xsi:type="dcterms:W3CDTF">2021-07-22T07:01:20Z</dcterms:created>
  <dcterms:modified xsi:type="dcterms:W3CDTF">2021-10-16T14:27:11Z</dcterms:modified>
</cp:coreProperties>
</file>